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7" r:id="rId3"/>
    <p:sldId id="275" r:id="rId4"/>
    <p:sldId id="281" r:id="rId5"/>
    <p:sldId id="276" r:id="rId6"/>
    <p:sldId id="294" r:id="rId7"/>
    <p:sldId id="295" r:id="rId8"/>
    <p:sldId id="271" r:id="rId9"/>
    <p:sldId id="263" r:id="rId10"/>
    <p:sldId id="27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65A7E"/>
    <a:srgbClr val="FAD9C2"/>
    <a:srgbClr val="F9D1B5"/>
    <a:srgbClr val="898383"/>
    <a:srgbClr val="B2BDCE"/>
    <a:srgbClr val="E4FAFC"/>
    <a:srgbClr val="2F98D9"/>
    <a:srgbClr val="3B87CD"/>
    <a:srgbClr val="C1F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/>
  </p:normalViewPr>
  <p:slideViewPr>
    <p:cSldViewPr snapToGrid="0">
      <p:cViewPr>
        <p:scale>
          <a:sx n="86" d="100"/>
          <a:sy n="86" d="100"/>
        </p:scale>
        <p:origin x="-110" y="-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7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2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0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3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7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6132-66C1-407C-87BF-15579E164D7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072C-EEE5-4B6D-A115-1F1E9842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5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84" y="0"/>
            <a:ext cx="130102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540" y="5351947"/>
            <a:ext cx="11256578" cy="1224524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0540" y="5579489"/>
            <a:ext cx="1125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Microtech" panose="02000506000000020004" pitchFamily="2" charset="-79"/>
                <a:ea typeface="DotumChe" panose="020B0609000101010101" pitchFamily="49" charset="-127"/>
                <a:cs typeface="Microtech" panose="02000506000000020004" pitchFamily="2" charset="-79"/>
              </a:rPr>
              <a:t>Запрошуємо до участі партнерів</a:t>
            </a:r>
            <a:endParaRPr lang="ru-RU" sz="4400" b="1" dirty="0">
              <a:solidFill>
                <a:schemeClr val="bg1"/>
              </a:solidFill>
              <a:latin typeface="Microtech" panose="02000506000000020004" pitchFamily="2" charset="-79"/>
              <a:ea typeface="DotumChe" panose="020B0609000101010101" pitchFamily="49" charset="-127"/>
              <a:cs typeface="Microtech" panose="02000506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608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7270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8704" y="142505"/>
            <a:ext cx="7754586" cy="553223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" y="130631"/>
            <a:ext cx="121919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ДОЛУЧАЙТЕСЯ ДО КОМАНДИ ПРОФЕСІОНАЛІВ!</a:t>
            </a:r>
            <a:endParaRPr lang="ru-RU" sz="2500" dirty="0">
              <a:solidFill>
                <a:schemeClr val="bg1"/>
              </a:solidFill>
              <a:latin typeface="MicroTech" panose="02000506000000020004" pitchFamily="2" charset="-79"/>
              <a:cs typeface="MicroTech" panose="02000506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76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52450" y="3978383"/>
            <a:ext cx="3429000" cy="38892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0183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114843" y="293481"/>
            <a:ext cx="6558601" cy="6271038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26311" y="449100"/>
            <a:ext cx="5391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ДЯКУЄМО ЗА УВАГУ!</a:t>
            </a:r>
            <a:endParaRPr lang="uk-UA" sz="3500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6308" y="1460101"/>
            <a:ext cx="539185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Менеджер проекту</a:t>
            </a:r>
          </a:p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Розалія Кирилюк</a:t>
            </a:r>
          </a:p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+38 (067) 313 65 16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office@fabu.com.ua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26307" y="3506815"/>
            <a:ext cx="53918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Президент ФАБУ</a:t>
            </a:r>
          </a:p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Володимир Свірський</a:t>
            </a:r>
          </a:p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+38 (067) 507 85 76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26307" y="5163927"/>
            <a:ext cx="53918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Віце-президент ФАБУ</a:t>
            </a:r>
          </a:p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Євгеній Саханський</a:t>
            </a:r>
          </a:p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+38 (067) 500 66 24</a:t>
            </a:r>
          </a:p>
        </p:txBody>
      </p:sp>
    </p:spTree>
    <p:extLst>
      <p:ext uri="{BB962C8B-B14F-4D97-AF65-F5344CB8AC3E}">
        <p14:creationId xmlns:p14="http://schemas.microsoft.com/office/powerpoint/2010/main" val="38259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0"/>
            <a:ext cx="5636654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1978" y="620460"/>
            <a:ext cx="7020364" cy="4286993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4905" y="154920"/>
            <a:ext cx="6424717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tech" panose="02000506000000020004" pitchFamily="2" charset="-79"/>
                <a:ea typeface="+mn-ea"/>
                <a:cs typeface="Microtech" panose="02000506000000020004" pitchFamily="2" charset="-79"/>
              </a:rPr>
              <a:t>НАША МЕТА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Batang" panose="02030600000101010101" pitchFamily="18" charset="-127"/>
                <a:cs typeface="Microtech" panose="02000506000000020004" pitchFamily="2" charset="-79"/>
              </a:rPr>
              <a:t>– об’єднати професіоналів будівельної галузі в атмосфері спільного інтересу до спорту та сімейного відпочинку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67190"/>
              </a:solidFill>
              <a:effectLst/>
              <a:uLnTx/>
              <a:uFillTx/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tech" panose="02000506000000020004" pitchFamily="2" charset="-79"/>
                <a:ea typeface="+mn-ea"/>
                <a:cs typeface="Microtech" panose="02000506000000020004" pitchFamily="2" charset="-79"/>
              </a:rPr>
              <a:t>МИ ПРАГНЕМО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сформувати активну спільноту представників будівельної галузі в Україні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267190"/>
              </a:solidFill>
              <a:effectLst/>
              <a:uLnTx/>
              <a:uFillTx/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tech" panose="02000506000000020004" pitchFamily="2" charset="-79"/>
                <a:ea typeface="+mn-ea"/>
                <a:cs typeface="Microtech" panose="02000506000000020004" pitchFamily="2" charset="-79"/>
              </a:rPr>
              <a:t>НАША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tech" panose="02000506000000020004" pitchFamily="2" charset="-79"/>
                <a:ea typeface="+mn-ea"/>
                <a:cs typeface="Microtech" panose="02000506000000020004" pitchFamily="2" charset="-79"/>
              </a:rPr>
              <a:t>ЦІЛЬ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tech" panose="02000506000000020004" pitchFamily="2" charset="-79"/>
                <a:ea typeface="+mn-ea"/>
                <a:cs typeface="Microtech" panose="02000506000000020004" pitchFamily="2" charset="-79"/>
              </a:rPr>
              <a:t>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популяризація аматорського футболу cеред компаній будівельної галузі в Україні та світі!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9436" y="5402399"/>
            <a:ext cx="4344901" cy="1211283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9435" y="5527913"/>
            <a:ext cx="43449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* ФАБУ створено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у 2011 році з метою популяризації аматорського футболу та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формування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професійної спільноти представників будівельної галузі</a:t>
            </a:r>
          </a:p>
        </p:txBody>
      </p:sp>
    </p:spTree>
    <p:extLst>
      <p:ext uri="{BB962C8B-B14F-4D97-AF65-F5344CB8AC3E}">
        <p14:creationId xmlns:p14="http://schemas.microsoft.com/office/powerpoint/2010/main" val="22033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8"/>
            <a:ext cx="599928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9341" y="682607"/>
            <a:ext cx="6044541" cy="5486961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76036" y="542228"/>
            <a:ext cx="6171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32 </a:t>
            </a:r>
          </a:p>
          <a:p>
            <a:pPr algn="ctr"/>
            <a:r>
              <a:rPr lang="uk-UA" sz="3000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к</a:t>
            </a:r>
            <a:r>
              <a:rPr lang="ru-RU" sz="3000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оманди</a:t>
            </a:r>
            <a:endParaRPr lang="uk-UA" sz="3000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 </a:t>
            </a:r>
            <a:endParaRPr lang="ru-RU" sz="3000" b="1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2 500 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вболівальників</a:t>
            </a:r>
            <a:endParaRPr lang="ru-RU" sz="3000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1488" y="3222867"/>
            <a:ext cx="615569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uk-UA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Кращі команди будівельників України </a:t>
            </a:r>
          </a:p>
          <a:p>
            <a:pPr algn="ctr">
              <a:spcAft>
                <a:spcPts val="1800"/>
              </a:spcAft>
            </a:pPr>
            <a:r>
              <a:rPr lang="uk-UA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Розважальна програма</a:t>
            </a:r>
          </a:p>
          <a:p>
            <a:pPr algn="ctr">
              <a:spcAft>
                <a:spcPts val="1800"/>
              </a:spcAft>
            </a:pPr>
            <a:r>
              <a:rPr lang="uk-UA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Фотозона</a:t>
            </a:r>
          </a:p>
          <a:p>
            <a:pPr algn="ctr">
              <a:spcAft>
                <a:spcPts val="1800"/>
              </a:spcAft>
            </a:pPr>
            <a:r>
              <a:rPr lang="uk-UA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Фуд-корти </a:t>
            </a:r>
          </a:p>
          <a:p>
            <a:pPr algn="ctr">
              <a:spcAft>
                <a:spcPts val="1800"/>
              </a:spcAft>
            </a:pPr>
            <a:r>
              <a:rPr lang="uk-UA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фуршет</a:t>
            </a:r>
          </a:p>
          <a:p>
            <a:pPr algn="ctr">
              <a:spcAft>
                <a:spcPts val="1400"/>
              </a:spcAft>
            </a:pPr>
            <a:endParaRPr lang="uk-UA" dirty="0" smtClean="0">
              <a:solidFill>
                <a:srgbClr val="11323F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8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879" y="203630"/>
            <a:ext cx="453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ЗМІ про нас!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1494546" y="1566303"/>
            <a:ext cx="1156602" cy="967974"/>
          </a:xfrm>
          <a:prstGeom prst="hexagon">
            <a:avLst/>
          </a:prstGeom>
          <a:solidFill>
            <a:srgbClr val="006080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9" y="0"/>
            <a:ext cx="881625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3280" y="606568"/>
            <a:ext cx="4996574" cy="5644864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8778" y="606568"/>
            <a:ext cx="45255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ЗМІ про нас!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Висвітлення подій заходу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Інтерв'ю з переможцями</a:t>
            </a:r>
          </a:p>
          <a:p>
            <a:pPr algn="ctr"/>
            <a:endParaRPr lang="uk-UA" dirty="0" smtClean="0">
              <a:solidFill>
                <a:srgbClr val="247693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627" y="2379859"/>
            <a:ext cx="45458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5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Інтернет </a:t>
            </a:r>
            <a:endParaRPr lang="ru-RU" sz="2500" dirty="0" smtClean="0">
              <a:solidFill>
                <a:schemeClr val="bg1">
                  <a:lumMod val="65000"/>
                </a:schemeClr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>
              <a:spcAft>
                <a:spcPts val="1800"/>
              </a:spcAft>
            </a:pPr>
            <a:r>
              <a:rPr lang="ru-RU" i="1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Т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ематичні 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ресурси, соціальні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мережі</a:t>
            </a:r>
            <a:endParaRPr lang="ru-RU" i="1" dirty="0">
              <a:solidFill>
                <a:schemeClr val="bg1">
                  <a:lumMod val="65000"/>
                </a:schemeClr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>
              <a:spcAft>
                <a:spcPts val="1800"/>
              </a:spcAft>
            </a:pPr>
            <a:r>
              <a:rPr lang="uk-UA" sz="25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Телебачення</a:t>
            </a:r>
            <a:endParaRPr lang="ru-RU" sz="2500" dirty="0">
              <a:solidFill>
                <a:schemeClr val="bg1">
                  <a:lumMod val="65000"/>
                </a:schemeClr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>
              <a:spcAft>
                <a:spcPts val="1800"/>
              </a:spcAft>
            </a:pPr>
            <a:r>
              <a:rPr lang="ru-RU" sz="25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Радіо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ru-RU" sz="25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Спортивні </a:t>
            </a:r>
            <a:r>
              <a:rPr lang="uk-UA" sz="25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видання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 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>
              <a:spcAft>
                <a:spcPts val="1800"/>
              </a:spcAft>
            </a:pP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Статті та інтерв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’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ю </a:t>
            </a:r>
            <a:endParaRPr lang="ru-RU" i="1" dirty="0">
              <a:solidFill>
                <a:schemeClr val="bg1">
                  <a:lumMod val="65000"/>
                </a:schemeClr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9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13" y="-22732"/>
            <a:ext cx="4961267" cy="68998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18" y="3576569"/>
            <a:ext cx="5537708" cy="32814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76236" y="248402"/>
            <a:ext cx="7253316" cy="2996009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12161" y="1872924"/>
            <a:ext cx="658146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Можливість поспілкуватися зі </a:t>
            </a:r>
          </a:p>
          <a:p>
            <a:pPr algn="ctr"/>
            <a:r>
              <a:rPr lang="uk-UA" sz="20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світовими професіоналами футболу у легкій, невимушеній атмосфері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endParaRPr lang="ru-RU" sz="3500" dirty="0">
              <a:solidFill>
                <a:srgbClr val="11323F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9761" y="269078"/>
            <a:ext cx="5626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VIP</a:t>
            </a:r>
            <a:r>
              <a:rPr lang="ru-RU" sz="4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 гості</a:t>
            </a:r>
            <a:endParaRPr lang="ru-RU" sz="4000" b="1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uk-UA" sz="2500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Майстер-клас та практичні поради</a:t>
            </a:r>
            <a:endParaRPr lang="ru-RU" sz="2500" dirty="0" smtClean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13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89761" y="269078"/>
            <a:ext cx="5626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VIP</a:t>
            </a:r>
            <a:r>
              <a:rPr lang="ru-RU" sz="4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 гості</a:t>
            </a:r>
            <a:endParaRPr lang="ru-RU" sz="4000" b="1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uk-UA" sz="2500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Майстер-клас та практичні поради</a:t>
            </a:r>
            <a:endParaRPr lang="ru-RU" sz="2500" dirty="0" smtClean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0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89761" y="269078"/>
            <a:ext cx="5626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VIP</a:t>
            </a:r>
            <a:r>
              <a:rPr lang="ru-RU" sz="40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 гості</a:t>
            </a:r>
            <a:endParaRPr lang="ru-RU" sz="4000" b="1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uk-UA" sz="2500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Майстер-клас та практичні поради</a:t>
            </a:r>
            <a:endParaRPr lang="ru-RU" sz="2500" dirty="0" smtClean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44" y="3063834"/>
            <a:ext cx="9380596" cy="379416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70" y="142863"/>
            <a:ext cx="5441345" cy="1377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086" y="2117941"/>
            <a:ext cx="8910512" cy="1120111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5086" y="2247109"/>
            <a:ext cx="88952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Місце проведення Кубку    </a:t>
            </a:r>
          </a:p>
          <a:p>
            <a:pPr algn="ctr"/>
            <a:r>
              <a:rPr lang="ru-RU" sz="2500" dirty="0" smtClean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Місто Спорту Гідропарк</a:t>
            </a:r>
            <a:r>
              <a:rPr lang="ru-RU" sz="2500" dirty="0">
                <a:solidFill>
                  <a:schemeClr val="bg1">
                    <a:lumMod val="65000"/>
                  </a:schemeClr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, Долобецький острів</a:t>
            </a:r>
          </a:p>
        </p:txBody>
      </p:sp>
    </p:spTree>
    <p:extLst>
      <p:ext uri="{BB962C8B-B14F-4D97-AF65-F5344CB8AC3E}">
        <p14:creationId xmlns:p14="http://schemas.microsoft.com/office/powerpoint/2010/main" val="18221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82540" y="377368"/>
            <a:ext cx="9115246" cy="514448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429" y="362273"/>
            <a:ext cx="109347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bg1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ПАРТНЕРИ     ОРГАНІЗАТОРИ     ПОСТІЙНІ УЧАСНИКИ</a:t>
            </a:r>
            <a:endParaRPr lang="uk-UA" sz="2500" b="1" dirty="0">
              <a:solidFill>
                <a:schemeClr val="bg1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  <a:p>
            <a:pPr algn="ctr"/>
            <a:r>
              <a:rPr lang="uk-UA" sz="2500" b="1" dirty="0">
                <a:solidFill>
                  <a:srgbClr val="006080"/>
                </a:solidFill>
                <a:latin typeface="MicroTech" panose="02000506000000020004" pitchFamily="2" charset="-79"/>
                <a:ea typeface="Arial Unicode MS" panose="020B0604020202020204" pitchFamily="34" charset="-128"/>
                <a:cs typeface="MicroTech" panose="02000506000000020004" pitchFamily="2" charset="-79"/>
              </a:rPr>
              <a:t> </a:t>
            </a:r>
          </a:p>
          <a:p>
            <a:pPr algn="ctr"/>
            <a:endParaRPr lang="uk-UA" sz="2500" b="1" dirty="0">
              <a:solidFill>
                <a:srgbClr val="006080"/>
              </a:solidFill>
              <a:latin typeface="MicroTech" panose="02000506000000020004" pitchFamily="2" charset="-79"/>
              <a:ea typeface="Arial Unicode MS" panose="020B0604020202020204" pitchFamily="34" charset="-128"/>
              <a:cs typeface="MicroTech" panose="02000506000000020004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61" y="3960460"/>
            <a:ext cx="914708" cy="1547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51" y="1596267"/>
            <a:ext cx="2023255" cy="2017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92" y="4882567"/>
            <a:ext cx="2916690" cy="6255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92" y="1395632"/>
            <a:ext cx="2774083" cy="277408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608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5" y="4466491"/>
            <a:ext cx="2860827" cy="1041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65" y="1805393"/>
            <a:ext cx="2119386" cy="1700966"/>
          </a:xfrm>
          <a:prstGeom prst="rect">
            <a:avLst/>
          </a:prstGeom>
        </p:spPr>
      </p:pic>
      <p:sp>
        <p:nvSpPr>
          <p:cNvPr id="15" name="Шестиугольник 14"/>
          <p:cNvSpPr/>
          <p:nvPr/>
        </p:nvSpPr>
        <p:spPr>
          <a:xfrm flipV="1">
            <a:off x="3491084" y="553306"/>
            <a:ext cx="188026" cy="152170"/>
          </a:xfrm>
          <a:prstGeom prst="hexagon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flipV="1">
            <a:off x="6624190" y="553306"/>
            <a:ext cx="188026" cy="152170"/>
          </a:xfrm>
          <a:prstGeom prst="hexagon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192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Миняйло Мария Александровна</dc:creator>
  <cp:lastModifiedBy>vova</cp:lastModifiedBy>
  <cp:revision>174</cp:revision>
  <dcterms:created xsi:type="dcterms:W3CDTF">2018-03-03T10:44:38Z</dcterms:created>
  <dcterms:modified xsi:type="dcterms:W3CDTF">2018-08-07T15:07:43Z</dcterms:modified>
</cp:coreProperties>
</file>